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6" r:id="rId3"/>
    <p:sldId id="262" r:id="rId4"/>
    <p:sldId id="263" r:id="rId5"/>
    <p:sldId id="267" r:id="rId6"/>
    <p:sldId id="268" r:id="rId7"/>
    <p:sldId id="274" r:id="rId8"/>
    <p:sldId id="275" r:id="rId9"/>
    <p:sldId id="276" r:id="rId10"/>
    <p:sldId id="28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470025"/>
          </a:xfrm>
        </p:spPr>
        <p:txBody>
          <a:bodyPr>
            <a:prstTxWarp prst="textChevron">
              <a:avLst/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Візитна картка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6400800" cy="2681294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sz="2800" dirty="0" smtClean="0"/>
              <a:t>            </a:t>
            </a:r>
            <a:r>
              <a:rPr lang="uk-UA" sz="2800" dirty="0" smtClean="0">
                <a:solidFill>
                  <a:srgbClr val="92D050"/>
                </a:solidFill>
              </a:rPr>
              <a:t>Вчителя початкових класів </a:t>
            </a:r>
          </a:p>
          <a:p>
            <a:pPr algn="just"/>
            <a:r>
              <a:rPr lang="uk-UA" sz="2800" dirty="0" smtClean="0">
                <a:solidFill>
                  <a:srgbClr val="92D050"/>
                </a:solidFill>
              </a:rPr>
              <a:t>            </a:t>
            </a:r>
            <a:r>
              <a:rPr lang="uk-UA" sz="2800" dirty="0" err="1" smtClean="0">
                <a:solidFill>
                  <a:srgbClr val="92D050"/>
                </a:solidFill>
              </a:rPr>
              <a:t>Солоницівського</a:t>
            </a:r>
            <a:r>
              <a:rPr lang="uk-UA" sz="2800" dirty="0" smtClean="0">
                <a:solidFill>
                  <a:srgbClr val="92D050"/>
                </a:solidFill>
              </a:rPr>
              <a:t> колегіуму</a:t>
            </a:r>
          </a:p>
          <a:p>
            <a:pPr algn="just"/>
            <a:r>
              <a:rPr lang="uk-UA" sz="2800" dirty="0" smtClean="0">
                <a:solidFill>
                  <a:srgbClr val="92D050"/>
                </a:solidFill>
              </a:rPr>
              <a:t>            </a:t>
            </a:r>
            <a:r>
              <a:rPr lang="uk-UA" sz="2800" dirty="0" err="1" smtClean="0">
                <a:solidFill>
                  <a:srgbClr val="92D050"/>
                </a:solidFill>
              </a:rPr>
              <a:t>Дергачівської</a:t>
            </a:r>
            <a:r>
              <a:rPr lang="uk-UA" sz="2800" dirty="0" smtClean="0">
                <a:solidFill>
                  <a:srgbClr val="92D050"/>
                </a:solidFill>
              </a:rPr>
              <a:t> районної ради</a:t>
            </a:r>
          </a:p>
          <a:p>
            <a:pPr algn="just"/>
            <a:r>
              <a:rPr lang="uk-UA" sz="2800" dirty="0" smtClean="0">
                <a:solidFill>
                  <a:srgbClr val="92D050"/>
                </a:solidFill>
              </a:rPr>
              <a:t>            Харківської області</a:t>
            </a:r>
          </a:p>
          <a:p>
            <a:pPr algn="just"/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36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Півненко</a:t>
            </a:r>
            <a:r>
              <a:rPr lang="uk-UA" sz="36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Галини Василівни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4029076" cy="100013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uk-UA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Особисті дані</a:t>
            </a:r>
            <a:r>
              <a:rPr lang="en-US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571612"/>
            <a:ext cx="3571868" cy="5072098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ü"/>
            </a:pPr>
            <a:r>
              <a:rPr lang="uk-UA" sz="1800" i="1" dirty="0" smtClean="0">
                <a:solidFill>
                  <a:srgbClr val="FFC000"/>
                </a:solidFill>
              </a:rPr>
              <a:t> Освіта – неповна вища, молодший спеціаліст</a:t>
            </a:r>
          </a:p>
          <a:p>
            <a:pPr algn="l"/>
            <a:endParaRPr lang="uk-UA" sz="1800" i="1" dirty="0" smtClean="0">
              <a:solidFill>
                <a:srgbClr val="FFC00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uk-UA" sz="1800" i="1" dirty="0" smtClean="0">
                <a:solidFill>
                  <a:srgbClr val="FFC000"/>
                </a:solidFill>
              </a:rPr>
              <a:t> Спеціальність за дипломом – вчитель початкових класів</a:t>
            </a:r>
          </a:p>
          <a:p>
            <a:pPr algn="l">
              <a:buFont typeface="Wingdings" pitchFamily="2" charset="2"/>
              <a:buChar char="ü"/>
            </a:pPr>
            <a:endParaRPr lang="uk-UA" sz="1800" i="1" dirty="0" smtClean="0">
              <a:solidFill>
                <a:srgbClr val="FFC00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uk-UA" sz="1800" i="1" dirty="0" smtClean="0">
                <a:solidFill>
                  <a:srgbClr val="FFC000"/>
                </a:solidFill>
              </a:rPr>
              <a:t> Педагогічний стаж -  </a:t>
            </a:r>
            <a:r>
              <a:rPr lang="uk-UA" sz="1800" i="1" dirty="0" smtClean="0">
                <a:solidFill>
                  <a:srgbClr val="FFC000"/>
                </a:solidFill>
              </a:rPr>
              <a:t>37 років</a:t>
            </a:r>
            <a:endParaRPr lang="uk-UA" sz="1800" i="1" dirty="0" smtClean="0">
              <a:solidFill>
                <a:srgbClr val="FFC000"/>
              </a:solidFill>
            </a:endParaRPr>
          </a:p>
          <a:p>
            <a:pPr algn="l">
              <a:buFont typeface="Wingdings" pitchFamily="2" charset="2"/>
              <a:buChar char="ü"/>
            </a:pPr>
            <a:endParaRPr lang="uk-UA" sz="1800" i="1" dirty="0" smtClean="0">
              <a:solidFill>
                <a:srgbClr val="FFC00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uk-UA" sz="1800" i="1" dirty="0" smtClean="0">
                <a:solidFill>
                  <a:srgbClr val="FFC000"/>
                </a:solidFill>
              </a:rPr>
              <a:t> Кваліфікаційна категорія -  9 тарифний розряд </a:t>
            </a:r>
          </a:p>
          <a:p>
            <a:pPr algn="l">
              <a:buFont typeface="Wingdings" pitchFamily="2" charset="2"/>
              <a:buChar char="ü"/>
            </a:pPr>
            <a:endParaRPr lang="uk-UA" sz="1800" i="1" dirty="0" smtClean="0">
              <a:solidFill>
                <a:srgbClr val="FFC00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uk-UA" sz="1800" i="1" dirty="0" smtClean="0">
                <a:solidFill>
                  <a:srgbClr val="FFC000"/>
                </a:solidFill>
              </a:rPr>
              <a:t>Педагогічне звання – “ старший вчитель ”</a:t>
            </a:r>
          </a:p>
          <a:p>
            <a:pPr algn="l">
              <a:buFont typeface="Wingdings" pitchFamily="2" charset="2"/>
              <a:buChar char="ü"/>
            </a:pPr>
            <a:endParaRPr lang="uk-UA" sz="1800" i="1" dirty="0" smtClean="0">
              <a:solidFill>
                <a:srgbClr val="FFC00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uk-UA" sz="1800" i="1" dirty="0" smtClean="0">
                <a:solidFill>
                  <a:srgbClr val="FFC000"/>
                </a:solidFill>
              </a:rPr>
              <a:t> Курсова підготовка -  2012 рік</a:t>
            </a:r>
            <a:endParaRPr lang="ru-RU" sz="1800" i="1" dirty="0">
              <a:solidFill>
                <a:srgbClr val="FFC000"/>
              </a:solidFill>
            </a:endParaRPr>
          </a:p>
        </p:txBody>
      </p:sp>
      <p:pic>
        <p:nvPicPr>
          <p:cNvPr id="3074" name="Picture 2" descr="imag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85728"/>
            <a:ext cx="3357586" cy="468970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8000" i="1" dirty="0" smtClean="0">
                <a:latin typeface="Times New Roman" pitchFamily="18" charset="0"/>
                <a:cs typeface="Times New Roman" pitchFamily="18" charset="0"/>
              </a:rPr>
              <a:t>Моє кредо</a:t>
            </a:r>
            <a:endParaRPr lang="ru-RU" sz="8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b="1" i="1" dirty="0" smtClean="0"/>
              <a:t>Чудовий вчитель, як і </a:t>
            </a:r>
          </a:p>
          <a:p>
            <a:pPr algn="ctr">
              <a:buNone/>
            </a:pPr>
            <a:r>
              <a:rPr lang="uk-UA" b="1" i="1" dirty="0" smtClean="0"/>
              <a:t>чудовий  музикант – це</a:t>
            </a:r>
          </a:p>
          <a:p>
            <a:pPr algn="ctr">
              <a:buNone/>
            </a:pPr>
            <a:r>
              <a:rPr lang="uk-UA" b="1" i="1" dirty="0" smtClean="0"/>
              <a:t>той, хто додає до свого </a:t>
            </a:r>
          </a:p>
          <a:p>
            <a:pPr algn="ctr">
              <a:buNone/>
            </a:pPr>
            <a:r>
              <a:rPr lang="uk-UA" b="1" i="1" dirty="0" smtClean="0"/>
              <a:t>основного репертуару</a:t>
            </a:r>
          </a:p>
          <a:p>
            <a:pPr algn="ctr">
              <a:buNone/>
            </a:pPr>
            <a:r>
              <a:rPr lang="uk-UA" b="1" i="1" dirty="0" smtClean="0"/>
              <a:t>творчість і натхнення</a:t>
            </a:r>
          </a:p>
          <a:p>
            <a:pPr algn="ctr">
              <a:buNone/>
            </a:pPr>
            <a:r>
              <a:rPr lang="uk-UA" b="1" i="1" dirty="0" smtClean="0"/>
              <a:t> </a:t>
            </a:r>
            <a:endParaRPr lang="ru-RU" b="1" i="1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285984" y="2071678"/>
            <a:ext cx="2714644" cy="178595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 smtClean="0">
              <a:solidFill>
                <a:schemeClr val="bg1"/>
              </a:solidFill>
            </a:endParaRPr>
          </a:p>
          <a:p>
            <a:pPr algn="ctr"/>
            <a:r>
              <a:rPr lang="uk-UA" b="1" i="1" dirty="0" smtClean="0">
                <a:solidFill>
                  <a:schemeClr val="bg1"/>
                </a:solidFill>
              </a:rPr>
              <a:t>Мої принципи роботи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 rot="21355737">
            <a:off x="103935" y="1344898"/>
            <a:ext cx="2257709" cy="136668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Принцип </a:t>
            </a:r>
            <a:r>
              <a:rPr lang="uk-UA" dirty="0" err="1" smtClean="0">
                <a:solidFill>
                  <a:schemeClr val="bg1"/>
                </a:solidFill>
              </a:rPr>
              <a:t>обов</a:t>
            </a:r>
            <a:r>
              <a:rPr lang="en-US" dirty="0" smtClean="0">
                <a:solidFill>
                  <a:schemeClr val="bg1"/>
                </a:solidFill>
              </a:rPr>
              <a:t>’</a:t>
            </a:r>
            <a:r>
              <a:rPr lang="uk-UA" dirty="0" err="1" smtClean="0">
                <a:solidFill>
                  <a:schemeClr val="bg1"/>
                </a:solidFill>
              </a:rPr>
              <a:t>язкового</a:t>
            </a:r>
            <a:r>
              <a:rPr lang="uk-UA" dirty="0" smtClean="0">
                <a:solidFill>
                  <a:schemeClr val="bg1"/>
                </a:solidFill>
              </a:rPr>
              <a:t> успіху в навчанні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71802" y="428604"/>
            <a:ext cx="2128846" cy="914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Принцип гуманізму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071538" y="4143380"/>
            <a:ext cx="2071702" cy="135732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Принцип активної життєвої позиції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214942" y="1785926"/>
            <a:ext cx="1857388" cy="914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Принцип оптимізму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572000" y="3857628"/>
            <a:ext cx="2000264" cy="107157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Принцип наступності</a:t>
            </a:r>
            <a:endParaRPr lang="ru-RU" dirty="0"/>
          </a:p>
        </p:txBody>
      </p:sp>
      <p:sp>
        <p:nvSpPr>
          <p:cNvPr id="12" name="Штриховая стрелка вправо 11"/>
          <p:cNvSpPr/>
          <p:nvPr/>
        </p:nvSpPr>
        <p:spPr>
          <a:xfrm rot="6403735">
            <a:off x="5929669" y="3185161"/>
            <a:ext cx="674976" cy="428628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Штриховая стрелка вправо 12"/>
          <p:cNvSpPr/>
          <p:nvPr/>
        </p:nvSpPr>
        <p:spPr>
          <a:xfrm rot="10287807">
            <a:off x="3460874" y="4766966"/>
            <a:ext cx="737888" cy="484632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14" name="Штриховая стрелка вправо 13"/>
          <p:cNvSpPr/>
          <p:nvPr/>
        </p:nvSpPr>
        <p:spPr>
          <a:xfrm rot="14441494">
            <a:off x="718296" y="3189383"/>
            <a:ext cx="802883" cy="571504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триховая стрелка вправо 14"/>
          <p:cNvSpPr/>
          <p:nvPr/>
        </p:nvSpPr>
        <p:spPr>
          <a:xfrm rot="20814618">
            <a:off x="2154867" y="765693"/>
            <a:ext cx="771197" cy="438535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Штриховая стрелка вправо 15"/>
          <p:cNvSpPr/>
          <p:nvPr/>
        </p:nvSpPr>
        <p:spPr>
          <a:xfrm rot="1618906">
            <a:off x="5287359" y="1171261"/>
            <a:ext cx="860865" cy="443513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714356"/>
            <a:ext cx="7429552" cy="1071570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uk-UA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Тема досвіду: “ Впровадження здоров</a:t>
            </a:r>
            <a:r>
              <a:rPr lang="en-US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язберігаючих</a:t>
            </a:r>
            <a:r>
              <a:rPr lang="uk-UA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		технологій в освітній простір регіону ”</a:t>
            </a:r>
            <a:br>
              <a:rPr lang="uk-UA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500174"/>
            <a:ext cx="7786742" cy="378621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 досвіду: 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Формування в учнів свідомого ставлення 		до свого життя і  здоров’я; уявлення про 			здоров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 та його значення для навчання, 			спілкування, повноцінної праці та відпочинку. 		Розширення набутих знань про складові 			здоров’я: фізичне, соціальне, психічне і 			духовне; збагачення уявлення про чинники, які 		впливають на стан здоров’я. Розвиток 			бажання щоденно піклуватися про своє 			здоров’я і здоров’я оточуючих; виховувати 			почуття милосердя, гуманного ставлення до 		людей, які мають проблеми зі здоров’ям</a:t>
            </a:r>
            <a:r>
              <a:rPr lang="uk-UA" sz="2400" b="1" dirty="0" smtClean="0"/>
              <a:t>.</a:t>
            </a:r>
            <a:endParaRPr lang="ru-RU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3286124"/>
            <a:ext cx="4929222" cy="3214686"/>
          </a:xfrm>
        </p:spPr>
        <p:txBody>
          <a:bodyPr anchor="t">
            <a:normAutofit/>
          </a:bodyPr>
          <a:lstStyle/>
          <a:p>
            <a:r>
              <a:rPr lang="uk-UA" sz="2000" b="1" i="1" dirty="0" smtClean="0"/>
              <a:t> Запам’ятайте, любі діти!                                      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uk-UA" sz="2000" b="1" i="1" dirty="0" smtClean="0"/>
              <a:t>        Здоров’я бережіть, доки малі,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uk-UA" sz="2000" b="1" i="1" dirty="0" smtClean="0"/>
              <a:t>і  мудрими ідіть по цій землі.</a:t>
            </a:r>
            <a:br>
              <a:rPr lang="uk-UA" sz="2000" b="1" i="1" dirty="0" smtClean="0"/>
            </a:br>
            <a:r>
              <a:rPr lang="uk-UA" sz="2000" b="1" i="1" dirty="0" smtClean="0"/>
              <a:t>Хай кожен з вас запам’ятає,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uk-UA" sz="2000" b="1" i="1" dirty="0" smtClean="0"/>
              <a:t>      що без здоров</a:t>
            </a:r>
            <a:r>
              <a:rPr lang="ru-RU" sz="2000" b="1" i="1" dirty="0" smtClean="0"/>
              <a:t>’</a:t>
            </a:r>
            <a:r>
              <a:rPr lang="uk-UA" sz="2000" b="1" i="1" dirty="0" smtClean="0"/>
              <a:t>я щастя не буває.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uk-UA" sz="2000" b="1" i="1" dirty="0" smtClean="0"/>
              <a:t>     А є здоров</a:t>
            </a:r>
            <a:r>
              <a:rPr lang="ru-RU" sz="2000" b="1" i="1" dirty="0" smtClean="0"/>
              <a:t>’</a:t>
            </a:r>
            <a:r>
              <a:rPr lang="uk-UA" sz="2000" b="1" i="1" dirty="0" smtClean="0"/>
              <a:t>я-буде все, як треба,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uk-UA" sz="2000" b="1" i="1" dirty="0" smtClean="0"/>
              <a:t>    сміятиметься сонечко із неба.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    </a:t>
            </a:r>
            <a:r>
              <a:rPr lang="uk-UA" sz="2000" b="1" i="1" dirty="0" smtClean="0"/>
              <a:t>І дітям світ </a:t>
            </a:r>
            <a:r>
              <a:rPr lang="uk-UA" sz="2000" b="1" i="1" dirty="0" err="1" smtClean="0"/>
              <a:t>постелиться</a:t>
            </a:r>
            <a:r>
              <a:rPr lang="uk-UA" sz="2000" b="1" i="1" dirty="0" smtClean="0"/>
              <a:t> під ноги,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uk-UA" sz="2000" b="1" i="1" dirty="0" smtClean="0"/>
              <a:t>          щоб з радістю пройти усі дороги.</a:t>
            </a:r>
            <a:endParaRPr lang="ru-RU" sz="2000" dirty="0"/>
          </a:p>
        </p:txBody>
      </p:sp>
      <p:pic>
        <p:nvPicPr>
          <p:cNvPr id="1026" name="Picture 2" descr="imag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0"/>
            <a:ext cx="5357818" cy="38113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143000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</a:bodyPr>
          <a:lstStyle/>
          <a:p>
            <a:r>
              <a:rPr lang="uk-UA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Заслуги  вчителя примножуються </a:t>
            </a:r>
            <a:br>
              <a:rPr lang="uk-UA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нагородами  його  учнів  </a:t>
            </a:r>
            <a:endParaRPr lang="ru-RU" sz="4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image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214554"/>
            <a:ext cx="233362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imag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3286124"/>
            <a:ext cx="2214578" cy="31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image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2214554"/>
            <a:ext cx="2317750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57166"/>
            <a:ext cx="2857488" cy="4042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imag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-142900"/>
            <a:ext cx="2786082" cy="3867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image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67" y="142852"/>
            <a:ext cx="3071833" cy="4345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image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43042" y="3143248"/>
            <a:ext cx="2377966" cy="3362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0" name="Picture 8" descr="imag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9124" y="3143248"/>
            <a:ext cx="2538411" cy="3590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медалісти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428860" y="-142900"/>
            <a:ext cx="4572032" cy="34290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SC008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500298" cy="3333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0080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7554" y="3143248"/>
            <a:ext cx="2518190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SC008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595" y="3643314"/>
            <a:ext cx="2411015" cy="3214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0078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86578" y="-1"/>
            <a:ext cx="2214578" cy="3297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SC0079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72198" y="3524227"/>
            <a:ext cx="2500330" cy="3333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571480"/>
            <a:ext cx="6029340" cy="1084261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6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66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2357430"/>
            <a:ext cx="6400800" cy="1752600"/>
          </a:xfrm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uk-UA" sz="8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cs typeface="Times New Roman" pitchFamily="18" charset="0"/>
              </a:rPr>
              <a:t>Бажаю бути здоровими!</a:t>
            </a:r>
            <a:endParaRPr lang="ru-RU" sz="80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1182</TotalTime>
  <Words>138</Words>
  <PresentationFormat>Экран (4:3)</PresentationFormat>
  <Paragraphs>38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Візитна картка</vt:lpstr>
      <vt:lpstr> Особисті дані </vt:lpstr>
      <vt:lpstr>Моє кредо</vt:lpstr>
      <vt:lpstr>Слайд 4</vt:lpstr>
      <vt:lpstr>Тема досвіду: “ Впровадження здоров’язберігаючих     технологій в освітній простір регіону ” </vt:lpstr>
      <vt:lpstr> Запам’ятайте, любі діти!                                                 Здоров’я бережіть, доки малі, і  мудрими ідіть по цій землі. Хай кожен з вас запам’ятає,       що без здоров’я щастя не буває.      А є здоров’я-буде все, як треба,     сміятиметься сонечко із неба.              І дітям світ постелиться під ноги,           щоб з радістю пройти усі дороги.</vt:lpstr>
      <vt:lpstr>Заслуги  вчителя примножуються  нагородами  його  учнів  </vt:lpstr>
      <vt:lpstr>Слайд 8</vt:lpstr>
      <vt:lpstr>Слайд 9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ВІЗИТНА   КАРТКА</dc:title>
  <dc:creator>Пользователь</dc:creator>
  <cp:lastModifiedBy>Пользователь</cp:lastModifiedBy>
  <cp:revision>134</cp:revision>
  <dcterms:created xsi:type="dcterms:W3CDTF">2013-02-19T20:40:13Z</dcterms:created>
  <dcterms:modified xsi:type="dcterms:W3CDTF">2016-04-28T19:34:24Z</dcterms:modified>
</cp:coreProperties>
</file>